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23" autoAdjust="0"/>
    <p:restoredTop sz="92636" autoAdjust="0"/>
  </p:normalViewPr>
  <p:slideViewPr>
    <p:cSldViewPr>
      <p:cViewPr varScale="1">
        <p:scale>
          <a:sx n="67" d="100"/>
          <a:sy n="67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3087D-0A2C-46E5-BE1B-E368209E79F9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D5CB-C451-4846-AEDE-081470138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CC2E-19C8-4DAC-B958-C1CD4F0BA2BF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AE0C-5370-43EB-99DE-A4988B3AB3CF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09D4-6611-4CCC-A827-F3C8A5A3525D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C21E-2512-4D59-A80F-BC7F9CBE5017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3687-2748-4E86-A239-09EB0210CC06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6C99-3B5B-4482-AAA5-A10F08F75D6E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0A45-07AB-43B6-908F-B5F460C06186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BDE-AF2A-4E68-8CDC-A7DA74969CD2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2D3-9FAA-465E-AD03-DB95C15B2FB2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622-2AF0-4BA1-A99B-E3F0CAA54EEC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DFC1-45AD-4D3C-B3D8-88B612C8D70D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168E-73FA-4B36-8764-231F0E1E5910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696200" cy="381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MATUL BUDGET 2013-14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43000" y="0"/>
            <a:ext cx="11277600" cy="685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MATUL BUDGET </a:t>
            </a:r>
            <a:r>
              <a:rPr lang="en-US" dirty="0" smtClean="0">
                <a:solidFill>
                  <a:schemeClr val="tx1"/>
                </a:solidFill>
              </a:rPr>
              <a:t>2015-16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797" y="533400"/>
          <a:ext cx="8458203" cy="603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994"/>
                <a:gridCol w="1066887"/>
                <a:gridCol w="1066887"/>
                <a:gridCol w="1066887"/>
                <a:gridCol w="1066887"/>
                <a:gridCol w="1066887"/>
                <a:gridCol w="1066887"/>
                <a:gridCol w="1066887"/>
              </a:tblGrid>
              <a:tr h="33448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Calibri"/>
                          <a:ea typeface="Calibri"/>
                          <a:cs typeface="Times New Roman"/>
                        </a:rPr>
                        <a:t>S.No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Fund Needed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Remuneration/Allowances for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For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2014-15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Honorarium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Travel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Phone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Faculty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Per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2400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Internship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Per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$ 800</a:t>
                      </a:r>
                    </a:p>
                  </a:txBody>
                  <a:tcPr marL="68580" marR="68580" marT="0" marB="0"/>
                </a:tc>
              </a:tr>
              <a:tr h="354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Study Materials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Per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$ 40</a:t>
                      </a:r>
                    </a:p>
                  </a:txBody>
                  <a:tcPr marL="68580" marR="68580" marT="0" marB="0"/>
                </a:tc>
              </a:tr>
              <a:tr h="39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Teaching Tools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Per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$ 40</a:t>
                      </a:r>
                    </a:p>
                  </a:txBody>
                  <a:tcPr marL="68580" marR="68580" marT="0" marB="0"/>
                </a:tc>
              </a:tr>
              <a:tr h="470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Classroom rent in slum areas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Per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$ 400</a:t>
                      </a:r>
                    </a:p>
                  </a:txBody>
                  <a:tcPr marL="68580" marR="68580" marT="0" marB="0"/>
                </a:tc>
              </a:tr>
              <a:tr h="706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Vehicle Expenses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Per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Trip to Nagpur slum areas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16 trips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$ 160</a:t>
                      </a:r>
                    </a:p>
                  </a:txBody>
                  <a:tcPr marL="68580" marR="68580" marT="0" marB="0"/>
                </a:tc>
              </a:tr>
              <a:tr h="458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MATUL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Monthly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12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3060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MATUL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Coordinator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Monthly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12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2220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 Digital Camera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----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$150</a:t>
                      </a:r>
                    </a:p>
                  </a:txBody>
                  <a:tcPr marL="68580" marR="68580" marT="0" marB="0"/>
                </a:tc>
              </a:tr>
              <a:tr h="326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 LCD Projector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----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$1000</a:t>
                      </a:r>
                    </a:p>
                  </a:txBody>
                  <a:tcPr marL="68580" marR="68580" marT="0" marB="0"/>
                </a:tc>
              </a:tr>
              <a:tr h="50172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Grand 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320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$ 20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One academic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10270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876800" cy="304800"/>
          </a:xfrm>
        </p:spPr>
        <p:txBody>
          <a:bodyPr/>
          <a:lstStyle/>
          <a:p>
            <a:r>
              <a:rPr lang="en-US" sz="1600" dirty="0" smtClean="0">
                <a:solidFill>
                  <a:srgbClr val="FFFF00"/>
                </a:solidFill>
              </a:rPr>
              <a:t>Mission India Theological Seminary, Nagpur (India)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MATUL </a:t>
            </a:r>
            <a:r>
              <a:rPr lang="en-US" smtClean="0">
                <a:solidFill>
                  <a:schemeClr val="tx1"/>
                </a:solidFill>
              </a:rPr>
              <a:t>BUDGET </a:t>
            </a:r>
            <a:r>
              <a:rPr lang="en-US" smtClean="0">
                <a:solidFill>
                  <a:schemeClr val="tx1"/>
                </a:solidFill>
              </a:rPr>
              <a:t>2015-16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2971800"/>
              </a:tblGrid>
              <a:tr h="76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Source of Income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Amount in dollar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Students @ 25/course/10 students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$ 2500</a:t>
                      </a: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Sponsors/Foundations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   $ 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7770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* </a:t>
                      </a: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to be raised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$10270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4419600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50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 MATUL Nagpur has to raise $7530 from Churches/Foundations with the help of MITS &amp; MATUL Commission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5105400" cy="549275"/>
          </a:xfrm>
        </p:spPr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Mission India Theological Seminary, Nagpur (India)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Fund Raising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Seek students from business and professional classes.</a:t>
            </a:r>
          </a:p>
          <a:p>
            <a:pPr algn="just"/>
            <a:r>
              <a:rPr lang="en-US" dirty="0" smtClean="0"/>
              <a:t>Seek NGOs for partnership, who are engaged in the development of slums</a:t>
            </a:r>
          </a:p>
          <a:p>
            <a:pPr algn="just"/>
            <a:r>
              <a:rPr lang="en-US" dirty="0" smtClean="0"/>
              <a:t>Present the program contents and needs to the Churches and funding agencies/Foundations</a:t>
            </a:r>
          </a:p>
          <a:p>
            <a:pPr algn="just"/>
            <a:r>
              <a:rPr lang="en-US" dirty="0" smtClean="0"/>
              <a:t>Encourage students to pay fees as much they can</a:t>
            </a:r>
          </a:p>
          <a:p>
            <a:pPr algn="just"/>
            <a:r>
              <a:rPr lang="en-US" dirty="0" smtClean="0"/>
              <a:t>Introduce students to the Churches as part time ministerial involvement</a:t>
            </a:r>
          </a:p>
          <a:p>
            <a:pPr algn="just"/>
            <a:r>
              <a:rPr lang="en-US" dirty="0" smtClean="0"/>
              <a:t>Seek for students’ sponsor in India and abroad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MARKETING STRATEGY FOR MATUL IN NAGPUR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Identifying opportunities in Nagpur</a:t>
            </a:r>
          </a:p>
          <a:p>
            <a:pPr lvl="0"/>
            <a:r>
              <a:rPr lang="en-US" dirty="0" smtClean="0"/>
              <a:t>Advertising through local/national media</a:t>
            </a:r>
          </a:p>
          <a:p>
            <a:pPr lvl="0"/>
            <a:r>
              <a:rPr lang="en-US" dirty="0" smtClean="0"/>
              <a:t>Corporate identity and promotional material designs</a:t>
            </a:r>
          </a:p>
          <a:p>
            <a:pPr lvl="0"/>
            <a:r>
              <a:rPr lang="en-US" dirty="0" smtClean="0"/>
              <a:t>Promotional activities</a:t>
            </a:r>
          </a:p>
          <a:p>
            <a:pPr lvl="0"/>
            <a:r>
              <a:rPr lang="en-US" dirty="0" smtClean="0"/>
              <a:t>Corporate Training</a:t>
            </a:r>
          </a:p>
          <a:p>
            <a:pPr lvl="0"/>
            <a:r>
              <a:rPr lang="en-US" dirty="0" smtClean="0"/>
              <a:t>Website Design and promotion</a:t>
            </a:r>
          </a:p>
          <a:p>
            <a:pPr lvl="0"/>
            <a:r>
              <a:rPr lang="en-US" dirty="0" smtClean="0"/>
              <a:t>Internet and Social Media marketing</a:t>
            </a:r>
          </a:p>
          <a:p>
            <a:pPr lvl="0"/>
            <a:r>
              <a:rPr lang="en-US" dirty="0" smtClean="0"/>
              <a:t>Translation of content in local language</a:t>
            </a:r>
          </a:p>
          <a:p>
            <a:pPr lvl="0"/>
            <a:r>
              <a:rPr lang="en-US" dirty="0" smtClean="0"/>
              <a:t>preparing action plan and controls </a:t>
            </a:r>
          </a:p>
          <a:p>
            <a:pPr lvl="0"/>
            <a:r>
              <a:rPr lang="en-US" dirty="0" smtClean="0"/>
              <a:t>developing marketing organization structure </a:t>
            </a:r>
          </a:p>
          <a:p>
            <a:pPr lvl="0"/>
            <a:r>
              <a:rPr lang="en-US" dirty="0" smtClean="0"/>
              <a:t>periodical sales &amp; market analysis </a:t>
            </a:r>
          </a:p>
          <a:p>
            <a:pPr lvl="0"/>
            <a:r>
              <a:rPr lang="en-US" dirty="0" smtClean="0"/>
              <a:t>training and motivating sales &amp; marketing personnel </a:t>
            </a:r>
          </a:p>
          <a:p>
            <a:pPr lvl="0"/>
            <a:r>
              <a:rPr lang="en-US" dirty="0" smtClean="0"/>
              <a:t>monitoring and supervising action plan </a:t>
            </a:r>
          </a:p>
          <a:p>
            <a:pPr lvl="0"/>
            <a:r>
              <a:rPr lang="en-US" dirty="0" smtClean="0"/>
              <a:t>performance measurement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381</Words>
  <Application>Microsoft Office PowerPoint</Application>
  <PresentationFormat>On-screen Show (4:3)</PresentationFormat>
  <Paragraphs>143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MATUL BUDGET 2013-14 </vt:lpstr>
      <vt:lpstr>MATUL BUDGET 2015-16 </vt:lpstr>
      <vt:lpstr>Fund Raising Plan</vt:lpstr>
      <vt:lpstr> MARKETING STRATEGY FOR MATUL IN NAGPUR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MATUL BUDGET 2013-14</dc:title>
  <dc:creator>Hruda</dc:creator>
  <cp:lastModifiedBy>Windows-7</cp:lastModifiedBy>
  <cp:revision>35</cp:revision>
  <dcterms:created xsi:type="dcterms:W3CDTF">2013-05-02T13:26:41Z</dcterms:created>
  <dcterms:modified xsi:type="dcterms:W3CDTF">2015-04-21T16:58:33Z</dcterms:modified>
</cp:coreProperties>
</file>